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18" r:id="rId4"/>
    <p:sldId id="1016" r:id="rId5"/>
    <p:sldId id="1017" r:id="rId6"/>
    <p:sldId id="1027" r:id="rId7"/>
    <p:sldId id="1019" r:id="rId8"/>
    <p:sldId id="1021" r:id="rId9"/>
    <p:sldId id="1022" r:id="rId10"/>
    <p:sldId id="1025" r:id="rId11"/>
    <p:sldId id="1031" r:id="rId12"/>
    <p:sldId id="103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windy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windy in Guangzhou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in Guangzhou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is it in Guangzhou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16372" y="226781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本题考查天气的询问方式。答句意为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今天是有风的天气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，因此问句是问天气怎么样，故选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15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it cold in London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30 degrees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 isn’t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is the weather like in Jinan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cloudy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in Shandong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63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55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本题考查一般疑问句的回答及对天气描述的理解。问句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it cold in London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是一般疑问句，需用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回答。又因为答语提到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30 degrees.”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，说明天气不冷，应作否定回答，故选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0735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本题考查询问天气的回答。问句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is the weather like in Jinan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是询问济南的天气怎么样，答句应回复天气状况，故选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8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weather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4505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316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本题考查天气的询问句型及天气形容词的用法。询问天气常见句型为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 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is the weather 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，所以第一空应填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；第二空要表示天气晴朗，需用形容词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99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表示天气的单词的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231.tif" descr="id:21474987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7" y="2636912"/>
            <a:ext cx="4239602" cy="168018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655046" y="2201313"/>
            <a:ext cx="719165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你是如何描述天气的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你喜欢哪种天气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44557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580941"/>
              </p:ext>
            </p:extLst>
          </p:nvPr>
        </p:nvGraphicFramePr>
        <p:xfrm>
          <a:off x="609600" y="1518865"/>
          <a:ext cx="10971212" cy="3782343"/>
        </p:xfrm>
        <a:graphic>
          <a:graphicData uri="http://schemas.openxmlformats.org/drawingml/2006/table">
            <a:tbl>
              <a:tblPr firstRow="1" firstCol="1" bandRow="1"/>
              <a:tblGrid>
                <a:gridCol w="2101230">
                  <a:extLst>
                    <a:ext uri="{9D8B030D-6E8A-4147-A177-3AD203B41FA5}">
                      <a16:colId xmlns:a16="http://schemas.microsoft.com/office/drawing/2014/main" val="300426689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4862876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71253196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528234135"/>
                    </a:ext>
                  </a:extLst>
                </a:gridCol>
                <a:gridCol w="2245246">
                  <a:extLst>
                    <a:ext uri="{9D8B030D-6E8A-4147-A177-3AD203B41FA5}">
                      <a16:colId xmlns:a16="http://schemas.microsoft.com/office/drawing/2014/main" val="3272645020"/>
                    </a:ext>
                  </a:extLst>
                </a:gridCol>
              </a:tblGrid>
              <a:tr h="186210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414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云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多云的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风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有风的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雪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下雪的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下雨的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太阳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阳光的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426815"/>
                  </a:ext>
                </a:extLst>
              </a:tr>
            </a:tbl>
          </a:graphicData>
        </a:graphic>
      </p:graphicFrame>
      <p:pic>
        <p:nvPicPr>
          <p:cNvPr id="5" name="FS576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1789997"/>
            <a:ext cx="1440160" cy="14401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577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8908" y="1704547"/>
            <a:ext cx="1440160" cy="14401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578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8449" y="1693428"/>
            <a:ext cx="1338091" cy="13380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579.tif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0734" y="1716755"/>
            <a:ext cx="1338091" cy="13380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02.tif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2794" y="1716755"/>
            <a:ext cx="1314111" cy="13380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32333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一些名词后直接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可以变成形容词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从表示具体的事物转变为描述该事物具有的某种特征或性质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有雨的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的其他关于天气的形容词还有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有暴风雨的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foggy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有雾的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拓展.eps" descr="id:214749873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2889148"/>
            <a:ext cx="78105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一、用所给词的适当形式填空。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fly kites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spring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today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486694" y="2186758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81697" y="2887674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rains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15486" y="2816724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88485" y="3456159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cloudy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fly kites on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ground is all wet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winter,it’s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to take an umbrella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386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7899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40941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1468" y="53690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16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询问天气的句型及答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230.tif" descr="id:214749878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846" y="2492896"/>
            <a:ext cx="2176815" cy="21768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710830" y="2204864"/>
            <a:ext cx="913587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他们在讨论什么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如何询问天气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5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159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4Q.eps" descr="id:214749881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78" y="1772816"/>
            <a:ext cx="11161240" cy="21578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43807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39604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询问天气的句型结构通常为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同义句为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表示天气状况的形容词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北京今天的天气怎么样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它是有雨且凉爽的。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在这里是介词而不是动词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提醒.eps" descr="id:21474936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221718"/>
            <a:ext cx="80327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8057873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535</Words>
  <Application>Microsoft Office PowerPoint</Application>
  <PresentationFormat>自定义</PresentationFormat>
  <Paragraphs>71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2025-06-24T03:04:13Z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